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308" r:id="rId3"/>
    <p:sldId id="307" r:id="rId4"/>
    <p:sldId id="256" r:id="rId5"/>
    <p:sldId id="281" r:id="rId6"/>
    <p:sldId id="277" r:id="rId7"/>
    <p:sldId id="282" r:id="rId8"/>
    <p:sldId id="283" r:id="rId9"/>
    <p:sldId id="300" r:id="rId10"/>
    <p:sldId id="257" r:id="rId11"/>
    <p:sldId id="259" r:id="rId12"/>
    <p:sldId id="261" r:id="rId13"/>
    <p:sldId id="301" r:id="rId14"/>
    <p:sldId id="268" r:id="rId15"/>
    <p:sldId id="311" r:id="rId16"/>
    <p:sldId id="312" r:id="rId17"/>
    <p:sldId id="309" r:id="rId18"/>
    <p:sldId id="310" r:id="rId19"/>
    <p:sldId id="313" r:id="rId20"/>
    <p:sldId id="284" r:id="rId21"/>
    <p:sldId id="285" r:id="rId22"/>
    <p:sldId id="286" r:id="rId23"/>
    <p:sldId id="287" r:id="rId24"/>
    <p:sldId id="288" r:id="rId25"/>
    <p:sldId id="290" r:id="rId26"/>
    <p:sldId id="291" r:id="rId27"/>
    <p:sldId id="292" r:id="rId28"/>
    <p:sldId id="265" r:id="rId29"/>
    <p:sldId id="299" r:id="rId30"/>
    <p:sldId id="296" r:id="rId31"/>
    <p:sldId id="302" r:id="rId32"/>
    <p:sldId id="273" r:id="rId33"/>
    <p:sldId id="272" r:id="rId34"/>
    <p:sldId id="304" r:id="rId35"/>
    <p:sldId id="305" r:id="rId36"/>
    <p:sldId id="306" r:id="rId37"/>
    <p:sldId id="303" r:id="rId38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930-C3F7-4CA2-B2DC-761FC88C513B}" type="datetimeFigureOut">
              <a:rPr lang="pt-PT" smtClean="0"/>
              <a:t>14/02/2022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9213-5D67-47C7-AF39-F3B27FA2E91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09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930-C3F7-4CA2-B2DC-761FC88C513B}" type="datetimeFigureOut">
              <a:rPr lang="pt-PT" smtClean="0"/>
              <a:t>14/02/2022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9213-5D67-47C7-AF39-F3B27FA2E91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85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930-C3F7-4CA2-B2DC-761FC88C513B}" type="datetimeFigureOut">
              <a:rPr lang="pt-PT" smtClean="0"/>
              <a:t>14/02/2022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9213-5D67-47C7-AF39-F3B27FA2E91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293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22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489"/>
            </a:lvl1pPr>
            <a:lvl2pPr marL="474193" indent="0" algn="ctr">
              <a:buNone/>
              <a:defRPr sz="2074"/>
            </a:lvl2pPr>
            <a:lvl3pPr marL="948388" indent="0" algn="ctr">
              <a:buNone/>
              <a:defRPr sz="1867"/>
            </a:lvl3pPr>
            <a:lvl4pPr marL="1422581" indent="0" algn="ctr">
              <a:buNone/>
              <a:defRPr sz="1659"/>
            </a:lvl4pPr>
            <a:lvl5pPr marL="1896775" indent="0" algn="ctr">
              <a:buNone/>
              <a:defRPr sz="1659"/>
            </a:lvl5pPr>
            <a:lvl6pPr marL="2370969" indent="0" algn="ctr">
              <a:buNone/>
              <a:defRPr sz="1659"/>
            </a:lvl6pPr>
            <a:lvl7pPr marL="2845162" indent="0" algn="ctr">
              <a:buNone/>
              <a:defRPr sz="1659"/>
            </a:lvl7pPr>
            <a:lvl8pPr marL="3319356" indent="0" algn="ctr">
              <a:buNone/>
              <a:defRPr sz="1659"/>
            </a:lvl8pPr>
            <a:lvl9pPr marL="3793549" indent="0" algn="ctr">
              <a:buNone/>
              <a:defRPr sz="1659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1A0B-D20B-4E8D-BCCB-05B973B6EBE1}" type="datetimeFigureOut">
              <a:rPr lang="es-CO" smtClean="0"/>
              <a:t>14/02/2022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6552-582C-40BF-9242-2B3BE6DDB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7842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1A0B-D20B-4E8D-BCCB-05B973B6EBE1}" type="datetimeFigureOut">
              <a:rPr lang="es-CO" smtClean="0"/>
              <a:t>14/02/2022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6552-582C-40BF-9242-2B3BE6DDB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224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22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489">
                <a:solidFill>
                  <a:schemeClr val="tx1"/>
                </a:solidFill>
              </a:defRPr>
            </a:lvl1pPr>
            <a:lvl2pPr marL="474193" indent="0">
              <a:buNone/>
              <a:defRPr sz="2074">
                <a:solidFill>
                  <a:schemeClr val="tx1">
                    <a:tint val="75000"/>
                  </a:schemeClr>
                </a:solidFill>
              </a:defRPr>
            </a:lvl2pPr>
            <a:lvl3pPr marL="94838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422581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4pPr>
            <a:lvl5pPr marL="1896775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5pPr>
            <a:lvl6pPr marL="2370969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6pPr>
            <a:lvl7pPr marL="2845162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7pPr>
            <a:lvl8pPr marL="3319356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8pPr>
            <a:lvl9pPr marL="3793549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1A0B-D20B-4E8D-BCCB-05B973B6EBE1}" type="datetimeFigureOut">
              <a:rPr lang="es-CO" smtClean="0"/>
              <a:t>14/02/2022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6552-582C-40BF-9242-2B3BE6DDB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1873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1A0B-D20B-4E8D-BCCB-05B973B6EBE1}" type="datetimeFigureOut">
              <a:rPr lang="es-CO" smtClean="0"/>
              <a:t>14/02/2022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6552-582C-40BF-9242-2B3BE6DDB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8265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5"/>
            <a:ext cx="9221689" cy="146118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489" b="1"/>
            </a:lvl1pPr>
            <a:lvl2pPr marL="474193" indent="0">
              <a:buNone/>
              <a:defRPr sz="2074" b="1"/>
            </a:lvl2pPr>
            <a:lvl3pPr marL="948388" indent="0">
              <a:buNone/>
              <a:defRPr sz="1867" b="1"/>
            </a:lvl3pPr>
            <a:lvl4pPr marL="1422581" indent="0">
              <a:buNone/>
              <a:defRPr sz="1659" b="1"/>
            </a:lvl4pPr>
            <a:lvl5pPr marL="1896775" indent="0">
              <a:buNone/>
              <a:defRPr sz="1659" b="1"/>
            </a:lvl5pPr>
            <a:lvl6pPr marL="2370969" indent="0">
              <a:buNone/>
              <a:defRPr sz="1659" b="1"/>
            </a:lvl6pPr>
            <a:lvl7pPr marL="2845162" indent="0">
              <a:buNone/>
              <a:defRPr sz="1659" b="1"/>
            </a:lvl7pPr>
            <a:lvl8pPr marL="3319356" indent="0">
              <a:buNone/>
              <a:defRPr sz="1659" b="1"/>
            </a:lvl8pPr>
            <a:lvl9pPr marL="3793549" indent="0">
              <a:buNone/>
              <a:defRPr sz="1659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2" y="1853171"/>
            <a:ext cx="4545413" cy="908210"/>
          </a:xfrm>
        </p:spPr>
        <p:txBody>
          <a:bodyPr anchor="b"/>
          <a:lstStyle>
            <a:lvl1pPr marL="0" indent="0">
              <a:buNone/>
              <a:defRPr sz="2489" b="1"/>
            </a:lvl1pPr>
            <a:lvl2pPr marL="474193" indent="0">
              <a:buNone/>
              <a:defRPr sz="2074" b="1"/>
            </a:lvl2pPr>
            <a:lvl3pPr marL="948388" indent="0">
              <a:buNone/>
              <a:defRPr sz="1867" b="1"/>
            </a:lvl3pPr>
            <a:lvl4pPr marL="1422581" indent="0">
              <a:buNone/>
              <a:defRPr sz="1659" b="1"/>
            </a:lvl4pPr>
            <a:lvl5pPr marL="1896775" indent="0">
              <a:buNone/>
              <a:defRPr sz="1659" b="1"/>
            </a:lvl5pPr>
            <a:lvl6pPr marL="2370969" indent="0">
              <a:buNone/>
              <a:defRPr sz="1659" b="1"/>
            </a:lvl6pPr>
            <a:lvl7pPr marL="2845162" indent="0">
              <a:buNone/>
              <a:defRPr sz="1659" b="1"/>
            </a:lvl7pPr>
            <a:lvl8pPr marL="3319356" indent="0">
              <a:buNone/>
              <a:defRPr sz="1659" b="1"/>
            </a:lvl8pPr>
            <a:lvl9pPr marL="3793549" indent="0">
              <a:buNone/>
              <a:defRPr sz="1659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2" y="2761381"/>
            <a:ext cx="4545413" cy="40615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1A0B-D20B-4E8D-BCCB-05B973B6EBE1}" type="datetimeFigureOut">
              <a:rPr lang="es-CO" smtClean="0"/>
              <a:t>14/02/2022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6552-582C-40BF-9242-2B3BE6DDB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7347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1A0B-D20B-4E8D-BCCB-05B973B6EBE1}" type="datetimeFigureOut">
              <a:rPr lang="es-CO" smtClean="0"/>
              <a:t>14/02/2022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6552-582C-40BF-9242-2B3BE6DDB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6095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1A0B-D20B-4E8D-BCCB-05B973B6EBE1}" type="datetimeFigureOut">
              <a:rPr lang="es-CO" smtClean="0"/>
              <a:t>14/02/2022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6552-582C-40BF-9242-2B3BE6DDB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4503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5"/>
          </a:xfrm>
        </p:spPr>
        <p:txBody>
          <a:bodyPr anchor="b"/>
          <a:lstStyle>
            <a:lvl1pPr>
              <a:defRPr sz="331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318"/>
            </a:lvl1pPr>
            <a:lvl2pPr>
              <a:defRPr sz="2905"/>
            </a:lvl2pPr>
            <a:lvl3pPr>
              <a:defRPr sz="2489"/>
            </a:lvl3pPr>
            <a:lvl4pPr>
              <a:defRPr sz="2074"/>
            </a:lvl4pPr>
            <a:lvl5pPr>
              <a:defRPr sz="2074"/>
            </a:lvl5pPr>
            <a:lvl6pPr>
              <a:defRPr sz="2074"/>
            </a:lvl6pPr>
            <a:lvl7pPr>
              <a:defRPr sz="2074"/>
            </a:lvl7pPr>
            <a:lvl8pPr>
              <a:defRPr sz="2074"/>
            </a:lvl8pPr>
            <a:lvl9pPr>
              <a:defRPr sz="2074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3"/>
            <a:ext cx="3448388" cy="4201570"/>
          </a:xfrm>
        </p:spPr>
        <p:txBody>
          <a:bodyPr/>
          <a:lstStyle>
            <a:lvl1pPr marL="0" indent="0">
              <a:buNone/>
              <a:defRPr sz="1659"/>
            </a:lvl1pPr>
            <a:lvl2pPr marL="474193" indent="0">
              <a:buNone/>
              <a:defRPr sz="1452"/>
            </a:lvl2pPr>
            <a:lvl3pPr marL="948388" indent="0">
              <a:buNone/>
              <a:defRPr sz="1244"/>
            </a:lvl3pPr>
            <a:lvl4pPr marL="1422581" indent="0">
              <a:buNone/>
              <a:defRPr sz="1037"/>
            </a:lvl4pPr>
            <a:lvl5pPr marL="1896775" indent="0">
              <a:buNone/>
              <a:defRPr sz="1037"/>
            </a:lvl5pPr>
            <a:lvl6pPr marL="2370969" indent="0">
              <a:buNone/>
              <a:defRPr sz="1037"/>
            </a:lvl6pPr>
            <a:lvl7pPr marL="2845162" indent="0">
              <a:buNone/>
              <a:defRPr sz="1037"/>
            </a:lvl7pPr>
            <a:lvl8pPr marL="3319356" indent="0">
              <a:buNone/>
              <a:defRPr sz="1037"/>
            </a:lvl8pPr>
            <a:lvl9pPr marL="3793549" indent="0">
              <a:buNone/>
              <a:defRPr sz="1037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1A0B-D20B-4E8D-BCCB-05B973B6EBE1}" type="datetimeFigureOut">
              <a:rPr lang="es-CO" smtClean="0"/>
              <a:t>14/02/2022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6552-582C-40BF-9242-2B3BE6DDB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707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930-C3F7-4CA2-B2DC-761FC88C513B}" type="datetimeFigureOut">
              <a:rPr lang="pt-PT" smtClean="0"/>
              <a:t>14/02/2022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9213-5D67-47C7-AF39-F3B27FA2E91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8949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5"/>
          </a:xfrm>
        </p:spPr>
        <p:txBody>
          <a:bodyPr anchor="b"/>
          <a:lstStyle>
            <a:lvl1pPr>
              <a:defRPr sz="331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318"/>
            </a:lvl1pPr>
            <a:lvl2pPr marL="474193" indent="0">
              <a:buNone/>
              <a:defRPr sz="2905"/>
            </a:lvl2pPr>
            <a:lvl3pPr marL="948388" indent="0">
              <a:buNone/>
              <a:defRPr sz="2489"/>
            </a:lvl3pPr>
            <a:lvl4pPr marL="1422581" indent="0">
              <a:buNone/>
              <a:defRPr sz="2074"/>
            </a:lvl4pPr>
            <a:lvl5pPr marL="1896775" indent="0">
              <a:buNone/>
              <a:defRPr sz="2074"/>
            </a:lvl5pPr>
            <a:lvl6pPr marL="2370969" indent="0">
              <a:buNone/>
              <a:defRPr sz="2074"/>
            </a:lvl6pPr>
            <a:lvl7pPr marL="2845162" indent="0">
              <a:buNone/>
              <a:defRPr sz="2074"/>
            </a:lvl7pPr>
            <a:lvl8pPr marL="3319356" indent="0">
              <a:buNone/>
              <a:defRPr sz="2074"/>
            </a:lvl8pPr>
            <a:lvl9pPr marL="3793549" indent="0">
              <a:buNone/>
              <a:defRPr sz="207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3"/>
            <a:ext cx="3448388" cy="4201570"/>
          </a:xfrm>
        </p:spPr>
        <p:txBody>
          <a:bodyPr/>
          <a:lstStyle>
            <a:lvl1pPr marL="0" indent="0">
              <a:buNone/>
              <a:defRPr sz="1659"/>
            </a:lvl1pPr>
            <a:lvl2pPr marL="474193" indent="0">
              <a:buNone/>
              <a:defRPr sz="1452"/>
            </a:lvl2pPr>
            <a:lvl3pPr marL="948388" indent="0">
              <a:buNone/>
              <a:defRPr sz="1244"/>
            </a:lvl3pPr>
            <a:lvl4pPr marL="1422581" indent="0">
              <a:buNone/>
              <a:defRPr sz="1037"/>
            </a:lvl4pPr>
            <a:lvl5pPr marL="1896775" indent="0">
              <a:buNone/>
              <a:defRPr sz="1037"/>
            </a:lvl5pPr>
            <a:lvl6pPr marL="2370969" indent="0">
              <a:buNone/>
              <a:defRPr sz="1037"/>
            </a:lvl6pPr>
            <a:lvl7pPr marL="2845162" indent="0">
              <a:buNone/>
              <a:defRPr sz="1037"/>
            </a:lvl7pPr>
            <a:lvl8pPr marL="3319356" indent="0">
              <a:buNone/>
              <a:defRPr sz="1037"/>
            </a:lvl8pPr>
            <a:lvl9pPr marL="3793549" indent="0">
              <a:buNone/>
              <a:defRPr sz="1037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1A0B-D20B-4E8D-BCCB-05B973B6EBE1}" type="datetimeFigureOut">
              <a:rPr lang="es-CO" smtClean="0"/>
              <a:t>14/02/2022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6552-582C-40BF-9242-2B3BE6DDB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4017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1A0B-D20B-4E8D-BCCB-05B973B6EBE1}" type="datetimeFigureOut">
              <a:rPr lang="es-CO" smtClean="0"/>
              <a:t>14/02/2022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6552-582C-40BF-9242-2B3BE6DDB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6889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31" y="402482"/>
            <a:ext cx="2305422" cy="64064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4" y="402482"/>
            <a:ext cx="6782619" cy="6406476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1A0B-D20B-4E8D-BCCB-05B973B6EBE1}" type="datetimeFigureOut">
              <a:rPr lang="es-CO" smtClean="0"/>
              <a:t>14/02/2022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6552-582C-40BF-9242-2B3BE6DDB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104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930-C3F7-4CA2-B2DC-761FC88C513B}" type="datetimeFigureOut">
              <a:rPr lang="pt-PT" smtClean="0"/>
              <a:t>14/02/2022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9213-5D67-47C7-AF39-F3B27FA2E91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338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930-C3F7-4CA2-B2DC-761FC88C513B}" type="datetimeFigureOut">
              <a:rPr lang="pt-PT" smtClean="0"/>
              <a:t>14/02/2022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9213-5D67-47C7-AF39-F3B27FA2E91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165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930-C3F7-4CA2-B2DC-761FC88C513B}" type="datetimeFigureOut">
              <a:rPr lang="pt-PT" smtClean="0"/>
              <a:t>14/02/2022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9213-5D67-47C7-AF39-F3B27FA2E91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235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930-C3F7-4CA2-B2DC-761FC88C513B}" type="datetimeFigureOut">
              <a:rPr lang="pt-PT" smtClean="0"/>
              <a:t>14/02/2022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9213-5D67-47C7-AF39-F3B27FA2E91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0865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930-C3F7-4CA2-B2DC-761FC88C513B}" type="datetimeFigureOut">
              <a:rPr lang="pt-PT" smtClean="0"/>
              <a:t>14/02/2022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9213-5D67-47C7-AF39-F3B27FA2E91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784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930-C3F7-4CA2-B2DC-761FC88C513B}" type="datetimeFigureOut">
              <a:rPr lang="pt-PT" smtClean="0"/>
              <a:t>14/02/2022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9213-5D67-47C7-AF39-F3B27FA2E91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64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930-C3F7-4CA2-B2DC-761FC88C513B}" type="datetimeFigureOut">
              <a:rPr lang="pt-PT" smtClean="0"/>
              <a:t>14/02/2022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9213-5D67-47C7-AF39-F3B27FA2E91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7158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30930-C3F7-4CA2-B2DC-761FC88C513B}" type="datetimeFigureOut">
              <a:rPr lang="pt-PT" smtClean="0"/>
              <a:t>14/02/2022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69213-5D67-47C7-AF39-F3B27FA2E91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587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5"/>
            <a:ext cx="9221689" cy="1461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1"/>
            <a:ext cx="2405658" cy="402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01A0B-D20B-4E8D-BCCB-05B973B6EBE1}" type="datetimeFigureOut">
              <a:rPr lang="es-CO" smtClean="0"/>
              <a:t>14/02/2022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1"/>
            <a:ext cx="3608487" cy="402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1"/>
            <a:ext cx="2405658" cy="402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D6552-582C-40BF-9242-2B3BE6DDB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642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48388" rtl="0" eaLnBrk="1" latinLnBrk="0" hangingPunct="1">
        <a:lnSpc>
          <a:spcPct val="90000"/>
        </a:lnSpc>
        <a:spcBef>
          <a:spcPct val="0"/>
        </a:spcBef>
        <a:buNone/>
        <a:defRPr sz="45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097" indent="-237097" algn="l" defTabSz="948388" rtl="0" eaLnBrk="1" latinLnBrk="0" hangingPunct="1">
        <a:lnSpc>
          <a:spcPct val="90000"/>
        </a:lnSpc>
        <a:spcBef>
          <a:spcPts val="1037"/>
        </a:spcBef>
        <a:buFont typeface="Arial" panose="020B0604020202020204" pitchFamily="34" charset="0"/>
        <a:buChar char="•"/>
        <a:defRPr sz="2905" kern="1200">
          <a:solidFill>
            <a:schemeClr val="tx1"/>
          </a:solidFill>
          <a:latin typeface="+mn-lt"/>
          <a:ea typeface="+mn-ea"/>
          <a:cs typeface="+mn-cs"/>
        </a:defRPr>
      </a:lvl1pPr>
      <a:lvl2pPr marL="711291" indent="-237097" algn="l" defTabSz="948388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185484" indent="-237097" algn="l" defTabSz="948388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074" kern="1200">
          <a:solidFill>
            <a:schemeClr val="tx1"/>
          </a:solidFill>
          <a:latin typeface="+mn-lt"/>
          <a:ea typeface="+mn-ea"/>
          <a:cs typeface="+mn-cs"/>
        </a:defRPr>
      </a:lvl3pPr>
      <a:lvl4pPr marL="1659678" indent="-237097" algn="l" defTabSz="948388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133872" indent="-237097" algn="l" defTabSz="948388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608065" indent="-237097" algn="l" defTabSz="948388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3082260" indent="-237097" algn="l" defTabSz="948388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556453" indent="-237097" algn="l" defTabSz="948388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4030646" indent="-237097" algn="l" defTabSz="948388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8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74193" algn="l" defTabSz="948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48388" algn="l" defTabSz="948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22581" algn="l" defTabSz="948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96775" algn="l" defTabSz="948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370969" algn="l" defTabSz="948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845162" algn="l" defTabSz="948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319356" algn="l" defTabSz="948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793549" algn="l" defTabSz="948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5F3CC3C-1290-4F9E-9089-02323112B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29" y="383456"/>
            <a:ext cx="3539613" cy="123886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41DC30-E6AB-4196-9A70-5EBDF759237F}"/>
              </a:ext>
            </a:extLst>
          </p:cNvPr>
          <p:cNvSpPr txBox="1"/>
          <p:nvPr/>
        </p:nvSpPr>
        <p:spPr>
          <a:xfrm>
            <a:off x="958645" y="1718326"/>
            <a:ext cx="954220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APRESENTAÇÃO</a:t>
            </a:r>
          </a:p>
          <a:p>
            <a:endParaRPr lang="pt-P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LOCALIZAÇÃO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TOURS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DATAS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PROGRAMA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CATEGORIAS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COMPETIÇÃO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ALOJAMENTO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TRANSPORTE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INFORMAÇÕES IMPORTANTES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RIFAS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PARCEIROS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PREÇOS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PREÇOS PARA FAMILIARES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CANCELAMENTO DO TORNEIO DEVIDO PANDEMIA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dirty="0"/>
              <a:t>DÚVIDAS</a:t>
            </a:r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690992E7-DAEC-4104-9A37-D1E710FC3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517" y="147483"/>
            <a:ext cx="1963713" cy="1570843"/>
          </a:xfrm>
        </p:spPr>
      </p:pic>
    </p:spTree>
    <p:extLst>
      <p:ext uri="{BB962C8B-B14F-4D97-AF65-F5344CB8AC3E}">
        <p14:creationId xmlns:p14="http://schemas.microsoft.com/office/powerpoint/2010/main" val="3962177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37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6F59D4-0B0E-475C-8E60-8341D7141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3325"/>
            <a:ext cx="10691813" cy="711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76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783A61A-E5FE-4B0B-A961-37B4BA59F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3325"/>
            <a:ext cx="10691813" cy="711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80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24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43385-77A8-467E-B99C-B8573A05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6A0BE0DD-ABCF-4585-8790-7521655A4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069181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8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4D354A-05C4-4D1A-8FC0-4A6F0D19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62D89F54-CCD5-4DE8-997E-55F289E97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24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>
            <a:extLst>
              <a:ext uri="{FF2B5EF4-FFF2-40B4-BE49-F238E27FC236}">
                <a16:creationId xmlns:a16="http://schemas.microsoft.com/office/drawing/2014/main" id="{20B70F80-F86F-4EEE-96D9-E1A21C0C1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91813" cy="7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61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6B231B-F5C3-486F-9386-B92FC897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8C4BBD77-A9A4-42CE-BDA5-6D89A8877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35" y="0"/>
            <a:ext cx="1081844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13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5D377-6760-4799-B71A-A22C767D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1AD1A50-7446-4FF5-B986-9901F2228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57A2DA97-4AFC-442B-9D5F-FB15C161E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55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6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1-10-04 at 16.31.25">
            <a:hlinkClick r:id="" action="ppaction://media"/>
            <a:extLst>
              <a:ext uri="{FF2B5EF4-FFF2-40B4-BE49-F238E27FC236}">
                <a16:creationId xmlns:a16="http://schemas.microsoft.com/office/drawing/2014/main" id="{C5278BC2-E4DC-4096-AA4E-FC6FEA7ED7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663" y="2012950"/>
            <a:ext cx="8472487" cy="4795838"/>
          </a:xfrm>
        </p:spPr>
      </p:pic>
    </p:spTree>
    <p:extLst>
      <p:ext uri="{BB962C8B-B14F-4D97-AF65-F5344CB8AC3E}">
        <p14:creationId xmlns:p14="http://schemas.microsoft.com/office/powerpoint/2010/main" val="323798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13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55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77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15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44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88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48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58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50"/>
            <a:ext cx="10691813" cy="755376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417659C-F076-4507-9960-9569B562BEF2}"/>
              </a:ext>
            </a:extLst>
          </p:cNvPr>
          <p:cNvSpPr/>
          <p:nvPr/>
        </p:nvSpPr>
        <p:spPr>
          <a:xfrm>
            <a:off x="722671" y="4100052"/>
            <a:ext cx="4144297" cy="250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586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ção de Conteúdo 7">
            <a:extLst>
              <a:ext uri="{FF2B5EF4-FFF2-40B4-BE49-F238E27FC236}">
                <a16:creationId xmlns:a16="http://schemas.microsoft.com/office/drawing/2014/main" id="{D9FB3EF6-5940-41BF-A921-716B520BB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1813" cy="7559675"/>
          </a:xfrm>
        </p:spPr>
      </p:pic>
    </p:spTree>
    <p:extLst>
      <p:ext uri="{BB962C8B-B14F-4D97-AF65-F5344CB8AC3E}">
        <p14:creationId xmlns:p14="http://schemas.microsoft.com/office/powerpoint/2010/main" val="155584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1D73494-E935-4E53-97DE-697EAE19E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7967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AE40E75-0782-4DDF-B042-0E67F38D9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4176" y="52551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72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564281-7927-4029-B444-8198E8008B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3325"/>
            <a:ext cx="10691813" cy="711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13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72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75B7A5DE-3B35-4434-ABD9-804A4D9AC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10" y="235974"/>
            <a:ext cx="3746090" cy="1946787"/>
          </a:xfr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1DA8D65-B4B9-4CA1-BA29-D5D9FE83B618}"/>
              </a:ext>
            </a:extLst>
          </p:cNvPr>
          <p:cNvSpPr txBox="1"/>
          <p:nvPr/>
        </p:nvSpPr>
        <p:spPr>
          <a:xfrm>
            <a:off x="811160" y="2374491"/>
            <a:ext cx="10102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PREÇO POR ATLETA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DD773CD-8225-45E9-92A7-4A28C1A0B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1910" y="4600409"/>
            <a:ext cx="2989086" cy="24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61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738CE6E-0791-4761-809A-A2DEA4ADB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CF29018-7ACA-455A-8AAE-153190A68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0677832" cy="77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36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C1EC4444-BAE3-4087-B518-4D6E69DC7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91813" cy="7559674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A1E8127-CF8C-4A6E-AC2D-AB31FA1D0649}"/>
              </a:ext>
            </a:extLst>
          </p:cNvPr>
          <p:cNvSpPr/>
          <p:nvPr/>
        </p:nvSpPr>
        <p:spPr>
          <a:xfrm>
            <a:off x="2448232" y="5825613"/>
            <a:ext cx="5987845" cy="1607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28F2E8F-32C4-4655-8214-E34005D7FF63}"/>
              </a:ext>
            </a:extLst>
          </p:cNvPr>
          <p:cNvSpPr/>
          <p:nvPr/>
        </p:nvSpPr>
        <p:spPr>
          <a:xfrm>
            <a:off x="5619135" y="1047135"/>
            <a:ext cx="1696065" cy="265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0809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48791BEC-8317-4711-9D88-D25AF5867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8139618"/>
          </a:xfrm>
        </p:spPr>
      </p:pic>
    </p:spTree>
    <p:extLst>
      <p:ext uri="{BB962C8B-B14F-4D97-AF65-F5344CB8AC3E}">
        <p14:creationId xmlns:p14="http://schemas.microsoft.com/office/powerpoint/2010/main" val="3873512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73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"/>
            <a:ext cx="10691813" cy="7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5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3"/>
            <a:ext cx="10691813" cy="75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6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3"/>
            <a:ext cx="10691813" cy="75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94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18BC4A-43B0-4320-B5ED-D5DB4FF24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3325"/>
            <a:ext cx="10691813" cy="711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91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0E3585-6503-432E-8C86-E3EC485DC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3325"/>
            <a:ext cx="10691813" cy="711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174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5600</TotalTime>
  <Words>27</Words>
  <Application>Microsoft Office PowerPoint</Application>
  <PresentationFormat>Personalizados</PresentationFormat>
  <Paragraphs>19</Paragraphs>
  <Slides>36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Segoe UI Black</vt:lpstr>
      <vt:lpstr>Tema do Office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Joao Neto</dc:creator>
  <cp:lastModifiedBy>Joao Espanhol</cp:lastModifiedBy>
  <cp:revision>61</cp:revision>
  <dcterms:created xsi:type="dcterms:W3CDTF">2019-09-09T09:39:42Z</dcterms:created>
  <dcterms:modified xsi:type="dcterms:W3CDTF">2022-02-14T10:35:11Z</dcterms:modified>
</cp:coreProperties>
</file>